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B1D9D-BE6B-49CA-A522-78B139A3448A}" type="datetimeFigureOut">
              <a:rPr lang="pt-BR" smtClean="0"/>
              <a:t>08/10/2015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09B7F-354D-416B-AA42-9D1778EE31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2873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B1D9D-BE6B-49CA-A522-78B139A3448A}" type="datetimeFigureOut">
              <a:rPr lang="pt-BR" smtClean="0"/>
              <a:t>08/10/2015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09B7F-354D-416B-AA42-9D1778EE31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6317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B1D9D-BE6B-49CA-A522-78B139A3448A}" type="datetimeFigureOut">
              <a:rPr lang="pt-BR" smtClean="0"/>
              <a:t>08/10/2015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09B7F-354D-416B-AA42-9D1778EE31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1999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B1D9D-BE6B-49CA-A522-78B139A3448A}" type="datetimeFigureOut">
              <a:rPr lang="pt-BR" smtClean="0"/>
              <a:t>08/10/2015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09B7F-354D-416B-AA42-9D1778EE31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0094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B1D9D-BE6B-49CA-A522-78B139A3448A}" type="datetimeFigureOut">
              <a:rPr lang="pt-BR" smtClean="0"/>
              <a:t>08/10/2015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09B7F-354D-416B-AA42-9D1778EE31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2641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B1D9D-BE6B-49CA-A522-78B139A3448A}" type="datetimeFigureOut">
              <a:rPr lang="pt-BR" smtClean="0"/>
              <a:t>08/10/2015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09B7F-354D-416B-AA42-9D1778EE31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1821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B1D9D-BE6B-49CA-A522-78B139A3448A}" type="datetimeFigureOut">
              <a:rPr lang="pt-BR" smtClean="0"/>
              <a:t>08/10/2015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09B7F-354D-416B-AA42-9D1778EE31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7462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B1D9D-BE6B-49CA-A522-78B139A3448A}" type="datetimeFigureOut">
              <a:rPr lang="pt-BR" smtClean="0"/>
              <a:t>08/10/2015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09B7F-354D-416B-AA42-9D1778EE31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2644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B1D9D-BE6B-49CA-A522-78B139A3448A}" type="datetimeFigureOut">
              <a:rPr lang="pt-BR" smtClean="0"/>
              <a:t>08/10/2015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09B7F-354D-416B-AA42-9D1778EE31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9812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B1D9D-BE6B-49CA-A522-78B139A3448A}" type="datetimeFigureOut">
              <a:rPr lang="pt-BR" smtClean="0"/>
              <a:t>08/10/2015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09B7F-354D-416B-AA42-9D1778EE31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2698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B1D9D-BE6B-49CA-A522-78B139A3448A}" type="datetimeFigureOut">
              <a:rPr lang="pt-BR" smtClean="0"/>
              <a:t>08/10/2015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09B7F-354D-416B-AA42-9D1778EE31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5910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B1D9D-BE6B-49CA-A522-78B139A3448A}" type="datetimeFigureOut">
              <a:rPr lang="pt-BR" smtClean="0"/>
              <a:t>08/10/2015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09B7F-354D-416B-AA42-9D1778EE31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8880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ENG. GESTÃO – PP 2016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ATUALIZAÇÃO DEVIDO ÀS MUDANÇAS DAS DISCIPLINAS OBRIGATÓRIAS DAS ENGENHARIAS.</a:t>
            </a:r>
          </a:p>
          <a:p>
            <a:r>
              <a:rPr lang="pt-BR" dirty="0" smtClean="0"/>
              <a:t>POUCAS MUDANÇAS DEVIDO: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- NOTA 5 NO ENADE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- ACEITAÇÃO PELO MERCADO DOS   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CONCLUINTES DO CURSO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588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PRINCIPAIS MUDANÇAS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Serão incluídas como disciplinas opção limitada do curso disciplinas de outros cursos de engenharia e do curso de economia que se enquadrem dentro do escopo do curso</a:t>
            </a:r>
          </a:p>
          <a:p>
            <a:pPr marL="0" indent="0">
              <a:buNone/>
            </a:pPr>
            <a:r>
              <a:rPr lang="pt-BR" smtClean="0"/>
              <a:t>- MOTIVO: AUMENTAR A INTERDISCIPLINARIDADE DO CURSO E ATENDER À ALTA DEMANDA.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802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FLUXO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DISCIPLINAS OBRIGATÓRIAS DAS ENGENHARIAS DISCUTIDAS POR TODOS OS CURSOS DESDE  ABRIL DE 2013</a:t>
            </a:r>
          </a:p>
          <a:p>
            <a:r>
              <a:rPr lang="pt-BR" dirty="0" smtClean="0"/>
              <a:t>APROVAÇÃO PELA PLENÁRIA DO CURSO</a:t>
            </a:r>
          </a:p>
          <a:p>
            <a:r>
              <a:rPr lang="pt-BR" dirty="0" smtClean="0"/>
              <a:t>ANALISADO PELO NDE DO CURSO</a:t>
            </a:r>
          </a:p>
          <a:p>
            <a:r>
              <a:rPr lang="pt-BR" dirty="0" smtClean="0"/>
              <a:t>DISCUSSÃO E APROVAÇÃO PELA COORDENAÇÃO DO CURSO</a:t>
            </a:r>
          </a:p>
          <a:p>
            <a:r>
              <a:rPr lang="pt-BR" dirty="0" smtClean="0"/>
              <a:t>APROVADO PELO CONCECS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202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5778756"/>
              </p:ext>
            </p:extLst>
          </p:nvPr>
        </p:nvGraphicFramePr>
        <p:xfrm>
          <a:off x="395536" y="476677"/>
          <a:ext cx="8424936" cy="5748986"/>
        </p:xfrm>
        <a:graphic>
          <a:graphicData uri="http://schemas.openxmlformats.org/drawingml/2006/table">
            <a:tbl>
              <a:tblPr firstRow="1" firstCol="1" bandRow="1"/>
              <a:tblGrid>
                <a:gridCol w="3144244"/>
                <a:gridCol w="1068224"/>
                <a:gridCol w="3076992"/>
                <a:gridCol w="1135476"/>
              </a:tblGrid>
              <a:tr h="26641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2013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64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DISCIPLINA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Créditos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Disciplina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Créditos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Álgebra Linear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Álgebra Linear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Cálculo Numérico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Cálculo Numérico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Circuitos Elétricos e Fotônica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Circuitos Elétricos e Fotônica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Engenharia Econômica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Engenharia Econômica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Fund. de Desenho e Projeto</a:t>
                      </a:r>
                      <a:endParaRPr lang="pt-B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pt-B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Fund. Desenho Técnico</a:t>
                      </a:r>
                      <a:endParaRPr lang="pt-B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pt-B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Instrumentação e Controle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Instrumentação e Controle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Introdução as Engenharias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Introdução as Engenharias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Materiais e suas Propriedades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Materiais e suas Propriedades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Mecânica dos Fluidos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b="1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SUBSTITUIDA </a:t>
                      </a:r>
                      <a:r>
                        <a:rPr lang="pt-BR" sz="1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POR FENÔMENOS DE TRANSP</a:t>
                      </a:r>
                      <a:r>
                        <a:rPr lang="pt-BR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Termodinâmica Aplicada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6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Mecânica dos Sólidos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Mecânica dos Sólidos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Métodos Exp. em Engenharia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b="1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EXCLUIDA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Princípios de Administração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Engenharia Unificada I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Engenharia Unificada I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Engenharia unificada II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Engenharia unificada II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Total 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pt-B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44</a:t>
                      </a:r>
                      <a:endParaRPr lang="pt-B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27213" y="16541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96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DISCIPLINAS OBRIGATORIAS DO CURSO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CRÉDITOS CATÁLOGO 2013 – 86 CRÉDITOS</a:t>
            </a:r>
          </a:p>
          <a:p>
            <a:r>
              <a:rPr lang="pt-BR" dirty="0" smtClean="0"/>
              <a:t>CRÉDITOS CATÁLOGO 2016 – 82 CRÉDITOS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438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PRINCIPAIS MUDANÇAS: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Disciplina Propriedade Intelectual (4C) passou para Opção Limitada</a:t>
            </a:r>
          </a:p>
          <a:p>
            <a:r>
              <a:rPr lang="pt-BR" dirty="0" smtClean="0"/>
              <a:t>Disciplina Tecnologia  da Informação (2C) passou para Opção Limitada com o nome de Sistemas de Informações Corporativos (4C).</a:t>
            </a:r>
          </a:p>
          <a:p>
            <a:r>
              <a:rPr lang="pt-BR" dirty="0" smtClean="0"/>
              <a:t>Disciplina Organização do Trabalho (4C) – número de créditos  reduzido para 2 créditos devido a parte do conteúdo se ministrado em Princípios de Administração.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4205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PRINCIPAIS MUDANÇAS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Disciplina CAD/CAM (4C) foi desmembrada em duas disciplinas: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SISTEMAS CAD/CAE (4C)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SISTEMAS CAM (4C)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- MOTIVO: ABSORVER CONTEÚDO DE FUNDAMENTOS DE PROJETO QUE ERA MINISTRADO EM FDP.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419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DISCIPLINAS DE OPÇÃO LIMITADA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CRÉDITOS CATÁLOGO 2013 – 22 CRÉDITOS</a:t>
            </a:r>
          </a:p>
          <a:p>
            <a:r>
              <a:rPr lang="pt-BR" dirty="0" smtClean="0"/>
              <a:t>CRÉDITOS CATÁLOGO 2016 – 32 CRÉDITOS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110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PRINCIPAIS MUDANÇAS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Excluídas as disciplinas:</a:t>
            </a:r>
          </a:p>
          <a:p>
            <a:pPr marL="0" indent="0">
              <a:buNone/>
            </a:pPr>
            <a:r>
              <a:rPr lang="pt-BR" sz="2800" dirty="0"/>
              <a:t> </a:t>
            </a:r>
            <a:r>
              <a:rPr lang="pt-BR" sz="2800" dirty="0" smtClean="0"/>
              <a:t>   - Prospecção Tecnológica aplicada à  engenharia</a:t>
            </a:r>
          </a:p>
          <a:p>
            <a:pPr marL="0" indent="0">
              <a:buNone/>
            </a:pPr>
            <a:r>
              <a:rPr lang="pt-BR" sz="2800" dirty="0"/>
              <a:t> </a:t>
            </a:r>
            <a:r>
              <a:rPr lang="pt-BR" sz="2800" dirty="0" smtClean="0"/>
              <a:t>   - Transferência de Tecnologia</a:t>
            </a:r>
          </a:p>
          <a:p>
            <a:pPr marL="0" indent="0">
              <a:buNone/>
            </a:pPr>
            <a:r>
              <a:rPr lang="pt-BR" sz="2800" dirty="0"/>
              <a:t> </a:t>
            </a:r>
            <a:r>
              <a:rPr lang="pt-BR" sz="2800" dirty="0" smtClean="0"/>
              <a:t>   - Tópicos especiais em Engenharia Organizacional.</a:t>
            </a:r>
          </a:p>
          <a:p>
            <a:pPr marL="0" indent="0">
              <a:buNone/>
            </a:pPr>
            <a:r>
              <a:rPr lang="pt-BR" sz="2800" dirty="0"/>
              <a:t> </a:t>
            </a:r>
            <a:r>
              <a:rPr lang="pt-BR" sz="2800" dirty="0" smtClean="0"/>
              <a:t>   - Temas Contemporâneos de Custos em Sistemas de Gestão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MOTIVO: NUNCA FORAM OFERTADAS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901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PRINCIPAIS MUDANÇAS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Criadas as disciplinas: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- Qualidade em Serviços (2C)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- Conceitos de Marketing (2C) 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- Inovação Estratégica (4C)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- Eficiência Energética (4C)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286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451</Words>
  <Application>Microsoft Office PowerPoint</Application>
  <PresentationFormat>Apresentação na tela (4:3)</PresentationFormat>
  <Paragraphs>118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ENG. GESTÃO – PP 2016</vt:lpstr>
      <vt:lpstr>FLUXO GERAL</vt:lpstr>
      <vt:lpstr>Apresentação do PowerPoint</vt:lpstr>
      <vt:lpstr>DISCIPLINAS OBRIGATORIAS DO CURSO</vt:lpstr>
      <vt:lpstr>PRINCIPAIS MUDANÇAS: </vt:lpstr>
      <vt:lpstr>PRINCIPAIS MUDANÇAS </vt:lpstr>
      <vt:lpstr>DISCIPLINAS DE OPÇÃO LIMITADA</vt:lpstr>
      <vt:lpstr>PRINCIPAIS MUDANÇAS</vt:lpstr>
      <vt:lpstr>PRINCIPAIS MUDANÇAS</vt:lpstr>
      <vt:lpstr>PRINCIPAIS MUDANÇAS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ENG. GESTÃO – PP 2016</dc:title>
  <dc:creator>Jabra Haber</dc:creator>
  <cp:lastModifiedBy>Edna Maria de Oliveira Loureiro</cp:lastModifiedBy>
  <cp:revision>9</cp:revision>
  <dcterms:created xsi:type="dcterms:W3CDTF">2015-10-08T11:27:27Z</dcterms:created>
  <dcterms:modified xsi:type="dcterms:W3CDTF">2015-10-08T12:56:12Z</dcterms:modified>
</cp:coreProperties>
</file>