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4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87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31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9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9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64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82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46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64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8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69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91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1D9D-BE6B-49CA-A522-78B139A3448A}" type="datetimeFigureOut">
              <a:rPr lang="pt-BR" smtClean="0"/>
              <a:t>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9B7F-354D-416B-AA42-9D1778EE3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8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ENG. GESTÃO – PP 2016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ATUALIZAÇÃO DEVIDO ÀS MUDANÇAS DAS DISCIPLINAS OBRIGATÓRIAS DAS ENGENHARIAS.</a:t>
            </a:r>
          </a:p>
          <a:p>
            <a:r>
              <a:rPr lang="pt-BR" dirty="0" smtClean="0"/>
              <a:t>POUCAS MUDANÇAS DEVIDO: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NOTA 5 NO ENADE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ACEITAÇÃO PELO MERCADO DOS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CONCLUINTES DO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Foram incluídas como opção limitada do curso disciplinas de outros cursos de engenharia e do curso de economia que se enquadrem dentro do escopo do curso.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80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Microeconomia I</a:t>
            </a:r>
          </a:p>
          <a:p>
            <a:pPr>
              <a:buFontTx/>
              <a:buChar char="-"/>
            </a:pPr>
            <a:r>
              <a:rPr lang="pt-BR" dirty="0" smtClean="0"/>
              <a:t>Microeconomia II</a:t>
            </a:r>
          </a:p>
          <a:p>
            <a:pPr>
              <a:buFontTx/>
              <a:buChar char="-"/>
            </a:pPr>
            <a:r>
              <a:rPr lang="pt-BR" dirty="0" smtClean="0"/>
              <a:t>Macroeconomia I</a:t>
            </a:r>
          </a:p>
          <a:p>
            <a:pPr>
              <a:buFontTx/>
              <a:buChar char="-"/>
            </a:pPr>
            <a:r>
              <a:rPr lang="pt-BR" dirty="0" smtClean="0"/>
              <a:t>Economia Industrial</a:t>
            </a:r>
          </a:p>
          <a:p>
            <a:pPr>
              <a:buFontTx/>
              <a:buChar char="-"/>
            </a:pPr>
            <a:r>
              <a:rPr lang="pt-BR" dirty="0" smtClean="0"/>
              <a:t>Análise de Sistemas e Modelagem Ambiental</a:t>
            </a:r>
          </a:p>
          <a:p>
            <a:pPr>
              <a:buFontTx/>
              <a:buChar char="-"/>
            </a:pPr>
            <a:r>
              <a:rPr lang="pt-BR" dirty="0" smtClean="0"/>
              <a:t>Modelagem de Sistemas Dinâmicos I</a:t>
            </a:r>
          </a:p>
          <a:p>
            <a:pPr>
              <a:buFontTx/>
              <a:buChar char="-"/>
            </a:pPr>
            <a:r>
              <a:rPr lang="pt-BR" dirty="0" smtClean="0"/>
              <a:t>Análise Econômica de Projetos Energéticos</a:t>
            </a:r>
          </a:p>
          <a:p>
            <a:pPr>
              <a:buFontTx/>
              <a:buChar char="-"/>
            </a:pPr>
            <a:r>
              <a:rPr lang="pt-BR" dirty="0" smtClean="0"/>
              <a:t>Instalações Elétricas I</a:t>
            </a:r>
          </a:p>
          <a:p>
            <a:pPr>
              <a:buFontTx/>
              <a:buChar char="-"/>
            </a:pPr>
            <a:r>
              <a:rPr lang="pt-BR" dirty="0" smtClean="0"/>
              <a:t>Teoria das Filas e Análise de Desempenho</a:t>
            </a:r>
          </a:p>
          <a:p>
            <a:pPr>
              <a:buFontTx/>
              <a:buChar char="-"/>
            </a:pPr>
            <a:r>
              <a:rPr lang="pt-BR" dirty="0" smtClean="0"/>
              <a:t>Automação de Sistemas Industriais</a:t>
            </a:r>
          </a:p>
          <a:p>
            <a:pPr>
              <a:buFontTx/>
              <a:buChar char="-"/>
            </a:pPr>
            <a:r>
              <a:rPr lang="pt-BR" dirty="0" smtClean="0"/>
              <a:t>Vibrações</a:t>
            </a:r>
          </a:p>
          <a:p>
            <a:pPr>
              <a:buFontTx/>
              <a:buChar char="-"/>
            </a:pPr>
            <a:r>
              <a:rPr lang="pt-BR" dirty="0" smtClean="0"/>
              <a:t>Técnicas de Análise Estrutural e Projeto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31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MOTIVO: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AUMENTAR </a:t>
            </a:r>
            <a:r>
              <a:rPr lang="pt-BR" dirty="0"/>
              <a:t>A INTERDISCIPLINARIDADE DO CURSO E ATENDER À ALTA DEMANDA.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14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DISCIPLINAS OBRIGATÓRIAS DAS ENGENHARIAS DISCUTIDAS POR TODOS OS CURSOS DESDE  ABRIL DE 2013</a:t>
            </a:r>
          </a:p>
          <a:p>
            <a:r>
              <a:rPr lang="pt-BR" dirty="0" smtClean="0"/>
              <a:t>APROVAÇÃO PELA PLENÁRIA DO CURSO</a:t>
            </a:r>
          </a:p>
          <a:p>
            <a:r>
              <a:rPr lang="pt-BR" dirty="0" smtClean="0"/>
              <a:t>ANALISADO PELO NDE DO CURSO</a:t>
            </a:r>
          </a:p>
          <a:p>
            <a:r>
              <a:rPr lang="pt-BR" dirty="0" smtClean="0"/>
              <a:t>DISCUSSÃO E APROVAÇÃO PELA COORDENAÇÃO DO CURSO</a:t>
            </a:r>
          </a:p>
          <a:p>
            <a:r>
              <a:rPr lang="pt-BR" dirty="0" smtClean="0"/>
              <a:t>APROVADO PELO CONCECS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20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58147"/>
              </p:ext>
            </p:extLst>
          </p:nvPr>
        </p:nvGraphicFramePr>
        <p:xfrm>
          <a:off x="395536" y="476677"/>
          <a:ext cx="8424936" cy="5947539"/>
        </p:xfrm>
        <a:graphic>
          <a:graphicData uri="http://schemas.openxmlformats.org/drawingml/2006/table">
            <a:tbl>
              <a:tblPr firstRow="1" firstCol="1" bandRow="1"/>
              <a:tblGrid>
                <a:gridCol w="3144244"/>
                <a:gridCol w="1068224"/>
                <a:gridCol w="3076992"/>
                <a:gridCol w="1135476"/>
              </a:tblGrid>
              <a:tr h="2664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DISCIPLINA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Créditos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Disciplina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Créditos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Álgebra Linear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Álgebra Linear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Cálculo Numérico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Cálculo Numérico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Circuitos Elétricos e Fotônica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Circuitos Elétricos e Fotônica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Econômica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Econômica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Fund. de Desenho e Projeto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Fund. Desenho Técnico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Instrumentação e Controle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Instrumentação e Controle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Introdução as Engenharias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Introdução as Engenharias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Materiais e suas Propriedades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Materiais e suas Propriedades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Fluidos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SUBSTITUIDA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 FENÔMENOS DE TRANSP</a:t>
                      </a: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Termodinâmica Aplicada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Sólidos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Mecânica dos Sólidos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Métodos Exp. em Engenharia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EXCLUIDA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t-BR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Princípios de Administração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EXCLUIDA</a:t>
                      </a:r>
                      <a:endParaRPr lang="pt-BR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Engenharia unificada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EXCLUIDA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t-B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7213" y="1654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DISCIPLINAS OBRIGATORIAS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CRÉDITOS CATÁLOGO 2013 – 86 CRÉDITOS</a:t>
            </a:r>
          </a:p>
          <a:p>
            <a:r>
              <a:rPr lang="pt-BR" dirty="0" smtClean="0"/>
              <a:t>CRÉDITOS CATÁLOGO 2016 – </a:t>
            </a:r>
            <a:r>
              <a:rPr lang="pt-BR" dirty="0" smtClean="0"/>
              <a:t>86 </a:t>
            </a:r>
            <a:r>
              <a:rPr lang="pt-BR" dirty="0" smtClean="0"/>
              <a:t>CRÉDITOS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3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MUDANÇAS: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Disciplina Propriedade Intelectual (4C) passou para Opção Limitada</a:t>
            </a:r>
          </a:p>
          <a:p>
            <a:r>
              <a:rPr lang="pt-BR" dirty="0" smtClean="0"/>
              <a:t>Disciplina Tecnologia  da Informação (2C) mudou o nome para Sistemas de Informações Corporativos (4C).</a:t>
            </a:r>
          </a:p>
          <a:p>
            <a:r>
              <a:rPr lang="pt-BR" dirty="0" smtClean="0"/>
              <a:t>Disciplina Organização do Trabalho (4C) – número de créditos  reduzido para 2 créditos devido a parte do conteúdo se ministrado em Princípios de Administração.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20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MUDANÇAS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Disciplina CAD/CAM (4C) foi desmembrada em duas disciplinas: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SISTEMAS CAD/CAE (4C)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SISTEMAS CAM (4C)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- MOTIVO: ABSORVER CONTEÚDO DE FUNDAMENTOS DE PROJETO QUE ERA MINISTRADO </a:t>
            </a:r>
            <a:r>
              <a:rPr lang="pt-BR" dirty="0" smtClean="0"/>
              <a:t>EM FUNDAMENTOS DE DESENHO E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1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DISCIPLINAS DE OPÇÃO LIMITADA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CRÉDITOS CATÁLOGO 2013 – 22 CRÉDITOS</a:t>
            </a:r>
          </a:p>
          <a:p>
            <a:r>
              <a:rPr lang="pt-BR" dirty="0" smtClean="0"/>
              <a:t>CRÉDITOS CATÁLOGO 2016 – 32 CRÉDITOS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1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Excluídas as disciplinas: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Prospecção Tecnológica aplicada à  engenharia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Transferência de Tecnologia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Tópicos especiais em Engenharia Organizacional.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 Temas Contemporâneos de Custos em Sistemas de Gestão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MOTIVO: NUNCA FORAM OFERTADAS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0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Criadas as disciplinas: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Qualidade em Serviços (2C)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Conceitos de Marketing (2C)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Inovação Estratégica (4C)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Eficiência Energética (4C)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28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491</Words>
  <Application>Microsoft Office PowerPoint</Application>
  <PresentationFormat>Apresentação na tela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ENG. GESTÃO – PP 2016</vt:lpstr>
      <vt:lpstr>FLUXO GERAL</vt:lpstr>
      <vt:lpstr>Apresentação do PowerPoint</vt:lpstr>
      <vt:lpstr>DISCIPLINAS OBRIGATORIAS DO CURSO</vt:lpstr>
      <vt:lpstr>PRINCIPAIS MUDANÇAS: </vt:lpstr>
      <vt:lpstr>PRINCIPAIS MUDANÇAS </vt:lpstr>
      <vt:lpstr>DISCIPLINAS DE OPÇÃO LIMITADA</vt:lpstr>
      <vt:lpstr>PRINCIPAIS MUDANÇAS</vt:lpstr>
      <vt:lpstr>PRINCIPAIS MUDANÇAS</vt:lpstr>
      <vt:lpstr>PRINCIPAIS MUDANÇAS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ENG. GESTÃO – PP 2016</dc:title>
  <dc:creator>Jabra Haber</dc:creator>
  <cp:lastModifiedBy>jabra</cp:lastModifiedBy>
  <cp:revision>13</cp:revision>
  <dcterms:created xsi:type="dcterms:W3CDTF">2015-10-08T11:27:27Z</dcterms:created>
  <dcterms:modified xsi:type="dcterms:W3CDTF">2015-11-05T05:04:33Z</dcterms:modified>
</cp:coreProperties>
</file>