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5B2644-BAE7-384D-B680-ECAF802DA7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Revisão do Projeto pedagógico do curso de licenciatura em filosofia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CFB60C-F2F6-5A4E-9C90-C5EAD804CF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1200" dirty="0"/>
              <a:t>Coordenação Carlos </a:t>
            </a:r>
            <a:r>
              <a:rPr lang="pt-BR" sz="1200"/>
              <a:t>Eduardo Ribeiro e </a:t>
            </a:r>
            <a:r>
              <a:rPr lang="pt-BR" sz="1200" dirty="0"/>
              <a:t>Silvio Carneiro</a:t>
            </a:r>
          </a:p>
          <a:p>
            <a:r>
              <a:rPr lang="pt-BR" sz="1200" dirty="0"/>
              <a:t>Presidência do NDE André La </a:t>
            </a:r>
            <a:r>
              <a:rPr lang="pt-BR" sz="1200" dirty="0" err="1"/>
              <a:t>Salvia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68392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2B37DE-67C6-544C-9992-6001B6BFE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Motivação para a revisão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2BA5B9-7DEF-0244-AB96-2B1B93CDA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Desde a aprovação das Licenciaturas Interdisciplinares e, consequentemente, a criação da Licenciatura em Humanidades (LCH), o curso de Licenciatura em Filosofia precisava atualizar a matriz curricular, para criar o vínculo entre os estudantes do curso de ingresso com o curso específico.</a:t>
            </a:r>
          </a:p>
          <a:p>
            <a:pPr algn="just"/>
            <a:r>
              <a:rPr lang="pt-BR" dirty="0"/>
              <a:t>A presente versão do Projeto Pedagógico do Curso faz apenas essa adequação. Não há alterações relativas as disciplinas, quantidade de créditos e horas do curso. </a:t>
            </a:r>
          </a:p>
        </p:txBody>
      </p:sp>
    </p:spTree>
    <p:extLst>
      <p:ext uri="{BB962C8B-B14F-4D97-AF65-F5344CB8AC3E}">
        <p14:creationId xmlns:p14="http://schemas.microsoft.com/office/powerpoint/2010/main" val="250787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41EC21-1D81-734B-AC37-31FCC59FC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15187"/>
            <a:ext cx="9603275" cy="800545"/>
          </a:xfrm>
        </p:spPr>
        <p:txBody>
          <a:bodyPr/>
          <a:lstStyle/>
          <a:p>
            <a:r>
              <a:rPr lang="pt-BR" dirty="0"/>
              <a:t>cronologia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6A74A4-7FF3-3E43-8A2B-98753C367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Entre o final de 2019 e início de 2020, houve reuniões entre as licenciaturas e a </a:t>
            </a:r>
            <a:r>
              <a:rPr lang="pt-BR" dirty="0" err="1"/>
              <a:t>Prograd</a:t>
            </a:r>
            <a:r>
              <a:rPr lang="pt-BR" dirty="0"/>
              <a:t> a respeito das alterações necessárias.  As conversas foram interrompidas em virtude do impacto inicial da pandemia e retomadas no início de 2021.</a:t>
            </a:r>
          </a:p>
          <a:p>
            <a:r>
              <a:rPr lang="pt-BR" dirty="0"/>
              <a:t>Nas reuniões, tomou-se a decisão de que a melhor maneira que criar os novos vínculos da LCH com a Licenciatura em Filosofia seria mediante a alteração de PPC de curso, guardadas as devidas especificidades necessárias para a adequação.</a:t>
            </a:r>
          </a:p>
          <a:p>
            <a:r>
              <a:rPr lang="pt-BR" dirty="0"/>
              <a:t>Em outubro de 2021, a versão foi aprovada em plenária do curso, e enviada para a prévia análise da PROGRAD. A devolutiva ocorreu em meados de dezembro.</a:t>
            </a:r>
          </a:p>
          <a:p>
            <a:r>
              <a:rPr lang="pt-BR" dirty="0"/>
              <a:t>Entre janeiro e fevereiro, o NDE fez os ajustes apontados. PPC foi novamente aprovado em plenária de curso, em fevereiro.</a:t>
            </a:r>
          </a:p>
          <a:p>
            <a:r>
              <a:rPr lang="pt-BR" dirty="0"/>
              <a:t>Em março, o PPC foi aprovado em reunião do Conselho do CCNH, sem a necessidade de alterações.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383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DA320D-6DD5-434B-93A4-9829C4C95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equipe de trabalho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075DE9-E477-9E43-B033-6C4844079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Prof. Dr. </a:t>
            </a:r>
            <a:r>
              <a:rPr lang="pt-BR" dirty="0" err="1"/>
              <a:t>Andre</a:t>
            </a:r>
            <a:r>
              <a:rPr lang="pt-BR" dirty="0"/>
              <a:t>́ </a:t>
            </a:r>
            <a:r>
              <a:rPr lang="pt-BR" dirty="0" err="1"/>
              <a:t>Luis</a:t>
            </a:r>
            <a:r>
              <a:rPr lang="pt-BR" dirty="0"/>
              <a:t> La </a:t>
            </a:r>
            <a:r>
              <a:rPr lang="pt-BR" dirty="0" err="1"/>
              <a:t>Salvia</a:t>
            </a:r>
            <a:endParaRPr lang="pt-BR" dirty="0"/>
          </a:p>
          <a:p>
            <a:r>
              <a:rPr lang="pt-BR" dirty="0"/>
              <a:t>Prof. Dr. </a:t>
            </a:r>
            <a:r>
              <a:rPr lang="pt-BR" dirty="0" err="1"/>
              <a:t>João</a:t>
            </a:r>
            <a:r>
              <a:rPr lang="pt-BR" dirty="0"/>
              <a:t> Paulo Vilas Boas </a:t>
            </a:r>
          </a:p>
          <a:p>
            <a:r>
              <a:rPr lang="pt-BR" dirty="0"/>
              <a:t>Profa. Dra. Marilia Mello </a:t>
            </a:r>
            <a:r>
              <a:rPr lang="pt-BR" dirty="0" err="1"/>
              <a:t>Pisani</a:t>
            </a:r>
            <a:r>
              <a:rPr lang="pt-BR" dirty="0"/>
              <a:t> </a:t>
            </a:r>
          </a:p>
          <a:p>
            <a:r>
              <a:rPr lang="pt-BR" dirty="0"/>
              <a:t>Profa. Dra. </a:t>
            </a:r>
            <a:r>
              <a:rPr lang="pt-BR" dirty="0" err="1"/>
              <a:t>Patrícia</a:t>
            </a:r>
            <a:r>
              <a:rPr lang="pt-BR" dirty="0"/>
              <a:t> Del Nero Velasco </a:t>
            </a:r>
          </a:p>
          <a:p>
            <a:r>
              <a:rPr lang="pt-BR" dirty="0"/>
              <a:t>Prof. Dr. Roque da Costa </a:t>
            </a:r>
            <a:r>
              <a:rPr lang="pt-BR" dirty="0" err="1"/>
              <a:t>Caiero</a:t>
            </a:r>
            <a:r>
              <a:rPr lang="pt-BR" dirty="0"/>
              <a:t> </a:t>
            </a:r>
          </a:p>
          <a:p>
            <a:r>
              <a:rPr lang="pt-BR" dirty="0"/>
              <a:t>Prof. Dr. </a:t>
            </a:r>
            <a:r>
              <a:rPr lang="pt-BR" dirty="0" err="1"/>
              <a:t>Samon</a:t>
            </a:r>
            <a:r>
              <a:rPr lang="pt-BR" dirty="0"/>
              <a:t> </a:t>
            </a:r>
            <a:r>
              <a:rPr lang="pt-BR" dirty="0" err="1"/>
              <a:t>Noyama</a:t>
            </a:r>
            <a:r>
              <a:rPr lang="pt-BR" dirty="0"/>
              <a:t> </a:t>
            </a:r>
          </a:p>
          <a:p>
            <a:r>
              <a:rPr lang="pt-BR" dirty="0"/>
              <a:t>Prof. Dr. Silvio Ricardo Gomes Carneiro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9168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1CEBC3-7089-DF47-A2E5-425471C4E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64443"/>
            <a:ext cx="9603275" cy="1049235"/>
          </a:xfrm>
        </p:spPr>
        <p:txBody>
          <a:bodyPr/>
          <a:lstStyle/>
          <a:p>
            <a:r>
              <a:rPr lang="pt-BR" dirty="0"/>
              <a:t>Principais alterações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124323-C404-F044-A132-2A6A9A603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Adequação da matriz do curso a LCH;</a:t>
            </a:r>
          </a:p>
          <a:p>
            <a:pPr algn="just"/>
            <a:r>
              <a:rPr lang="pt-BR" dirty="0"/>
              <a:t>Regulou-se a partir da resolução CNE 02/2019, que dispõe sobre a reorganização das disciplinas em grupos temáticos;</a:t>
            </a:r>
          </a:p>
          <a:p>
            <a:pPr algn="just"/>
            <a:r>
              <a:rPr lang="pt-BR" dirty="0"/>
              <a:t>Não há criação, modificação ou exclusão de disciplinas;</a:t>
            </a:r>
          </a:p>
          <a:p>
            <a:pPr algn="just"/>
            <a:r>
              <a:rPr lang="pt-BR" dirty="0"/>
              <a:t>Não apresenta a </a:t>
            </a:r>
            <a:r>
              <a:rPr lang="pt-BR" dirty="0" err="1"/>
              <a:t>curricularização</a:t>
            </a:r>
            <a:r>
              <a:rPr lang="pt-BR" dirty="0"/>
              <a:t> da extensão, pois o PPC vigente da LCH não prevê tal carga horária. Desse modo, os ingressantes da LCH de 2020, 2021 e 2022 teriam um aumento de 240 horas a mais, caso apresentássemos somente no curso específico </a:t>
            </a:r>
            <a:r>
              <a:rPr lang="pt-BR"/>
              <a:t>esta demanda. 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632357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Galeria</Template>
  <TotalTime>29</TotalTime>
  <Words>406</Words>
  <Application>Microsoft Macintosh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Galeria</vt:lpstr>
      <vt:lpstr>Revisão do Projeto pedagógico do curso de licenciatura em filosofia</vt:lpstr>
      <vt:lpstr>Motivação para a revisão</vt:lpstr>
      <vt:lpstr>cronologia</vt:lpstr>
      <vt:lpstr>equipe de trabalho</vt:lpstr>
      <vt:lpstr>Principais alterações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Revisão do Projeto pedagógico do curso de licenciatura em filosofia</dc:title>
  <dc:creator>Microsoft Office User</dc:creator>
  <cp:lastModifiedBy>Microsoft Office User</cp:lastModifiedBy>
  <cp:revision>5</cp:revision>
  <dcterms:created xsi:type="dcterms:W3CDTF">2022-04-04T17:14:14Z</dcterms:created>
  <dcterms:modified xsi:type="dcterms:W3CDTF">2022-04-04T20:13:45Z</dcterms:modified>
</cp:coreProperties>
</file>